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0" r:id="rId2"/>
    <p:sldId id="286" r:id="rId3"/>
    <p:sldId id="281" r:id="rId4"/>
    <p:sldId id="282" r:id="rId5"/>
    <p:sldId id="284" r:id="rId6"/>
    <p:sldId id="285" r:id="rId7"/>
    <p:sldId id="287" r:id="rId8"/>
    <p:sldId id="279" r:id="rId9"/>
  </p:sldIdLst>
  <p:sldSz cx="12192000" cy="6858000"/>
  <p:notesSz cx="6858000" cy="9144000"/>
  <p:custDataLst>
    <p:tags r:id="rId12"/>
  </p:custDataLst>
  <p:defaultTextStyle>
    <a:defPPr rtl="0"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ясъчен часовник 30 секунди" id="{4B676263-40F7-42F5-80D7-DFD15D3801F5}">
          <p14:sldIdLst>
            <p14:sldId id="280"/>
            <p14:sldId id="286"/>
          </p14:sldIdLst>
        </p14:section>
        <p14:section name="пясъчен часовник 1 минута" id="{A3688D49-1E73-42D0-A994-044347BFC226}">
          <p14:sldIdLst>
            <p14:sldId id="281"/>
            <p14:sldId id="282"/>
            <p14:sldId id="284"/>
            <p14:sldId id="285"/>
            <p14:sldId id="287"/>
          </p14:sldIdLst>
        </p14:section>
        <p14:section name="пясъчен часовник 2 минути" id="{72B171EE-DB9C-488E-BA61-6DB2BA188FB4}">
          <p14:sldIdLst>
            <p14:sldId id="279"/>
          </p14:sldIdLst>
        </p14:section>
        <p14:section name="пясъчен часовник 5 минути" id="{A15B39C0-095E-475A-B1D6-6BCB5458104B}">
          <p14:sldIdLst/>
        </p14:section>
        <p14:section name="пясъчен часовник 10 минути" id="{3D6C5DD5-240E-49C6-9173-73E0116FE08B}">
          <p14:sldIdLst/>
        </p14:section>
        <p14:section name="пясъчен часовник 20 минути" id="{F4197064-804C-4618-B493-A54012A178B7}">
          <p14:sldIdLst/>
        </p14:section>
        <p14:section name="пясъчен часовник 30 минути" id="{9629C67B-FFE5-41E5-93AC-EBC0320EA88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0A4"/>
    <a:srgbClr val="FDCA9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8" y="67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8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9DAC5-3C76-4781-9D54-E452D3E1D7A2}" type="datetimeFigureOut">
              <a:rPr lang="bg-BG" smtClean="0"/>
              <a:t>16.10.2021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AA985-2BE7-4A8F-A8C0-D6EB56177841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0701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18A62-495B-4FAA-B0C7-4586FD01FB86}" type="datetimeFigureOut">
              <a:rPr lang="bg-BG" noProof="0" smtClean="0"/>
              <a:t>16.10.2021 г.</a:t>
            </a:fld>
            <a:endParaRPr lang="bg-BG" noProof="0" dirty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noProof="0" dirty="0" smtClean="0"/>
              <a:t>Редактиране на стиловете на текста в образеца</a:t>
            </a:r>
          </a:p>
          <a:p>
            <a:pPr lvl="1"/>
            <a:r>
              <a:rPr lang="bg-BG" noProof="0" dirty="0" smtClean="0"/>
              <a:t>Второ ниво</a:t>
            </a:r>
          </a:p>
          <a:p>
            <a:pPr lvl="2"/>
            <a:r>
              <a:rPr lang="bg-BG" noProof="0" dirty="0" smtClean="0"/>
              <a:t>Трето ниво</a:t>
            </a:r>
          </a:p>
          <a:p>
            <a:pPr lvl="3"/>
            <a:r>
              <a:rPr lang="bg-BG" noProof="0" dirty="0" smtClean="0"/>
              <a:t>Четвърто ниво</a:t>
            </a:r>
          </a:p>
          <a:p>
            <a:pPr lvl="4"/>
            <a:r>
              <a:rPr lang="bg-BG" noProof="0" dirty="0" smtClean="0"/>
              <a:t>Пето ниво</a:t>
            </a:r>
            <a:endParaRPr lang="bg-BG" noProof="0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 noProof="0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C965A-79FD-4D0E-AF63-C8E404AF166C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23789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C965A-79FD-4D0E-AF63-C8E404AF166C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3757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C965A-79FD-4D0E-AF63-C8E404AF166C}" type="slidenum">
              <a:rPr lang="bg-BG" smtClean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1417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0" smtClean="0"/>
              <a:t>Щракнете, за да редактирате стила на подзаглавието в образеца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44CA4E-894C-4E56-845B-E9E954216A9C}" type="datetime1">
              <a:rPr lang="bg-BG" noProof="0" smtClean="0"/>
              <a:t>16.10.2021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bg-BG" noProof="0" smtClean="0"/>
              <a:t>‹#›</a:t>
            </a:fld>
            <a:endParaRPr lang="bg-BG" noProof="0" dirty="0"/>
          </a:p>
        </p:txBody>
      </p:sp>
      <p:grpSp>
        <p:nvGrpSpPr>
          <p:cNvPr id="7" name="Група 6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Картина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Група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Закръглен правоъгълник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bg-BG" noProof="0" dirty="0"/>
              </a:p>
            </p:txBody>
          </p:sp>
          <p:sp>
            <p:nvSpPr>
              <p:cNvPr id="11" name="Закръглен правоъгълник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bg-BG" noProof="0" dirty="0"/>
              </a:p>
            </p:txBody>
          </p:sp>
          <p:sp>
            <p:nvSpPr>
              <p:cNvPr id="12" name="Закръглен правоъгълник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bg-BG" noProof="0" dirty="0"/>
              </a:p>
            </p:txBody>
          </p:sp>
          <p:sp>
            <p:nvSpPr>
              <p:cNvPr id="13" name="Закръглен правоъгълник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bg-BG" noProof="0" dirty="0"/>
              </a:p>
            </p:txBody>
          </p:sp>
        </p:grpSp>
      </p:grpSp>
      <p:sp>
        <p:nvSpPr>
          <p:cNvPr id="14" name="Елипса 13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5" name="Правоъгълник 14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6" name="Равнобедрен триъгълник 15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7" name="Успоредник 16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  <p:sp>
        <p:nvSpPr>
          <p:cNvPr id="18" name="Сърце 17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41143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  <a:p>
            <a:pPr lvl="1" rtl="0"/>
            <a:r>
              <a:rPr lang="bg-BG" noProof="0" smtClean="0"/>
              <a:t>Второ ниво</a:t>
            </a:r>
          </a:p>
          <a:p>
            <a:pPr lvl="2" rtl="0"/>
            <a:r>
              <a:rPr lang="bg-BG" noProof="0" smtClean="0"/>
              <a:t>Трето ниво</a:t>
            </a:r>
          </a:p>
          <a:p>
            <a:pPr lvl="3" rtl="0"/>
            <a:r>
              <a:rPr lang="bg-BG" noProof="0" smtClean="0"/>
              <a:t>Четвърто ниво</a:t>
            </a:r>
          </a:p>
          <a:p>
            <a:pPr lvl="4" rtl="0"/>
            <a:r>
              <a:rPr lang="bg-BG" noProof="0" smtClean="0"/>
              <a:t>Пето ниво</a:t>
            </a:r>
            <a:endParaRPr lang="bg-BG" noProof="0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B53080-19BC-42CE-8478-06C8A218E37B}" type="datetime1">
              <a:rPr lang="bg-BG" noProof="0" smtClean="0"/>
              <a:t>16.10.2021 г.</a:t>
            </a:fld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83567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noProof="0" smtClean="0"/>
              <a:t>Щракнете върху иконата, за да добавите картина</a:t>
            </a:r>
            <a:endParaRPr lang="bg-BG" noProof="0" dirty="0"/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9BC543-9FB4-4C2E-8AC6-4A518A97ECE6}" type="datetime1">
              <a:rPr lang="bg-BG" noProof="0" smtClean="0"/>
              <a:t>16.10.2021 г.</a:t>
            </a:fld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470735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  <a:p>
            <a:pPr lvl="1" rtl="0"/>
            <a:r>
              <a:rPr lang="bg-BG" noProof="0" smtClean="0"/>
              <a:t>Второ ниво</a:t>
            </a:r>
          </a:p>
          <a:p>
            <a:pPr lvl="2" rtl="0"/>
            <a:r>
              <a:rPr lang="bg-BG" noProof="0" smtClean="0"/>
              <a:t>Трето ниво</a:t>
            </a:r>
          </a:p>
          <a:p>
            <a:pPr lvl="3" rtl="0"/>
            <a:r>
              <a:rPr lang="bg-BG" noProof="0" smtClean="0"/>
              <a:t>Четвърто ниво</a:t>
            </a:r>
          </a:p>
          <a:p>
            <a:pPr lvl="4" rtl="0"/>
            <a:r>
              <a:rPr lang="bg-BG" noProof="0" smtClean="0"/>
              <a:t>Пето ниво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D2BEBE-9D36-4D2C-B8B7-877DDA8CCDE4}" type="datetime1">
              <a:rPr lang="bg-BG" noProof="0" smtClean="0"/>
              <a:t>16.10.2021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602135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  <a:p>
            <a:pPr lvl="1" rtl="0"/>
            <a:r>
              <a:rPr lang="bg-BG" noProof="0" smtClean="0"/>
              <a:t>Второ ниво</a:t>
            </a:r>
          </a:p>
          <a:p>
            <a:pPr lvl="2" rtl="0"/>
            <a:r>
              <a:rPr lang="bg-BG" noProof="0" smtClean="0"/>
              <a:t>Трето ниво</a:t>
            </a:r>
          </a:p>
          <a:p>
            <a:pPr lvl="3" rtl="0"/>
            <a:r>
              <a:rPr lang="bg-BG" noProof="0" smtClean="0"/>
              <a:t>Четвърто ниво</a:t>
            </a:r>
          </a:p>
          <a:p>
            <a:pPr lvl="4" rtl="0"/>
            <a:r>
              <a:rPr lang="bg-BG" noProof="0" smtClean="0"/>
              <a:t>Пето ниво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48F77B-8E57-4E5B-A8D0-9DD03E7E6DB7}" type="datetime1">
              <a:rPr lang="bg-BG" noProof="0" smtClean="0"/>
              <a:t>16.10.2021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66161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лавен слайд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1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bg-BG" smtClean="0"/>
              <a:t>Редакт. стил загл. образец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smtClean="0"/>
              <a:t>Щракнете, за да редактирате стила на подзаглавието в образеца</a:t>
            </a:r>
            <a:endParaRPr lang="bg-BG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0BE53B-9B39-402B-A6AF-06BC867369A7}" type="datetime1">
              <a:rPr lang="bg-BG" smtClean="0"/>
              <a:t>16.10.2021 г.</a:t>
            </a:fld>
            <a:endParaRPr lang="bg-BG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bg-BG" smtClean="0"/>
              <a:t>‹#›</a:t>
            </a:fld>
            <a:endParaRPr lang="bg-BG" dirty="0"/>
          </a:p>
        </p:txBody>
      </p:sp>
      <p:grpSp>
        <p:nvGrpSpPr>
          <p:cNvPr id="7" name="Група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Картина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Закръглен правоъгълник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  <p:sp>
          <p:nvSpPr>
            <p:cNvPr id="10" name="Закръглен правоъгълник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dirty="0"/>
            </a:p>
          </p:txBody>
        </p:sp>
      </p:grpSp>
      <p:sp>
        <p:nvSpPr>
          <p:cNvPr id="11" name="Елипса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dirty="0"/>
          </a:p>
        </p:txBody>
      </p:sp>
      <p:sp>
        <p:nvSpPr>
          <p:cNvPr id="12" name="Правоъгълник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dirty="0"/>
          </a:p>
        </p:txBody>
      </p:sp>
      <p:sp>
        <p:nvSpPr>
          <p:cNvPr id="13" name="Равнобедрен триъгълник 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dirty="0"/>
          </a:p>
        </p:txBody>
      </p:sp>
      <p:sp>
        <p:nvSpPr>
          <p:cNvPr id="14" name="Успоредник 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dirty="0"/>
          </a:p>
        </p:txBody>
      </p:sp>
      <p:sp>
        <p:nvSpPr>
          <p:cNvPr id="15" name="Сърце 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966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  <a:p>
            <a:pPr lvl="1" rtl="0"/>
            <a:r>
              <a:rPr lang="bg-BG" noProof="0" smtClean="0"/>
              <a:t>Второ ниво</a:t>
            </a:r>
          </a:p>
          <a:p>
            <a:pPr lvl="2" rtl="0"/>
            <a:r>
              <a:rPr lang="bg-BG" noProof="0" smtClean="0"/>
              <a:t>Трето ниво</a:t>
            </a:r>
          </a:p>
          <a:p>
            <a:pPr lvl="3" rtl="0"/>
            <a:r>
              <a:rPr lang="bg-BG" noProof="0" smtClean="0"/>
              <a:t>Четвърто ниво</a:t>
            </a:r>
          </a:p>
          <a:p>
            <a:pPr lvl="4" rtl="0"/>
            <a:r>
              <a:rPr lang="bg-BG" noProof="0" smtClean="0"/>
              <a:t>Пето ниво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7FBEAD-6D2F-4B34-A023-D1256D977491}" type="datetime1">
              <a:rPr lang="bg-BG" noProof="0" smtClean="0"/>
              <a:t>16.10.2021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81870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527EEA-2801-40BA-8100-F824153C0003}" type="datetime1">
              <a:rPr lang="bg-BG" noProof="0" smtClean="0"/>
              <a:t>16.10.2021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44281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  <a:p>
            <a:pPr lvl="1" rtl="0"/>
            <a:r>
              <a:rPr lang="bg-BG" noProof="0" smtClean="0"/>
              <a:t>Второ ниво</a:t>
            </a:r>
          </a:p>
          <a:p>
            <a:pPr lvl="2" rtl="0"/>
            <a:r>
              <a:rPr lang="bg-BG" noProof="0" smtClean="0"/>
              <a:t>Трето ниво</a:t>
            </a:r>
          </a:p>
          <a:p>
            <a:pPr lvl="3" rtl="0"/>
            <a:r>
              <a:rPr lang="bg-BG" noProof="0" smtClean="0"/>
              <a:t>Четвърто ниво</a:t>
            </a:r>
          </a:p>
          <a:p>
            <a:pPr lvl="4" rtl="0"/>
            <a:r>
              <a:rPr lang="bg-BG" noProof="0" smtClean="0"/>
              <a:t>Пето ниво</a:t>
            </a:r>
            <a:endParaRPr lang="bg-BG" noProof="0" dirty="0"/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  <a:p>
            <a:pPr lvl="1" rtl="0"/>
            <a:r>
              <a:rPr lang="bg-BG" noProof="0" smtClean="0"/>
              <a:t>Второ ниво</a:t>
            </a:r>
          </a:p>
          <a:p>
            <a:pPr lvl="2" rtl="0"/>
            <a:r>
              <a:rPr lang="bg-BG" noProof="0" smtClean="0"/>
              <a:t>Трето ниво</a:t>
            </a:r>
          </a:p>
          <a:p>
            <a:pPr lvl="3" rtl="0"/>
            <a:r>
              <a:rPr lang="bg-BG" noProof="0" smtClean="0"/>
              <a:t>Четвърто ниво</a:t>
            </a:r>
          </a:p>
          <a:p>
            <a:pPr lvl="4" rtl="0"/>
            <a:r>
              <a:rPr lang="bg-BG" noProof="0" smtClean="0"/>
              <a:t>Пето ниво</a:t>
            </a:r>
            <a:endParaRPr lang="bg-BG" noProof="0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4058B1-0ADE-473F-A11F-F92A5F506547}" type="datetime1">
              <a:rPr lang="bg-BG" noProof="0" smtClean="0"/>
              <a:t>16.10.2021 г.</a:t>
            </a:fld>
            <a:endParaRPr lang="bg-BG" noProof="0" dirty="0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15800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  <a:p>
            <a:pPr lvl="1" rtl="0"/>
            <a:r>
              <a:rPr lang="bg-BG" noProof="0" smtClean="0"/>
              <a:t>Второ ниво</a:t>
            </a:r>
          </a:p>
          <a:p>
            <a:pPr lvl="2" rtl="0"/>
            <a:r>
              <a:rPr lang="bg-BG" noProof="0" smtClean="0"/>
              <a:t>Трето ниво</a:t>
            </a:r>
          </a:p>
          <a:p>
            <a:pPr lvl="3" rtl="0"/>
            <a:r>
              <a:rPr lang="bg-BG" noProof="0" smtClean="0"/>
              <a:t>Четвърто ниво</a:t>
            </a:r>
          </a:p>
          <a:p>
            <a:pPr lvl="4" rtl="0"/>
            <a:r>
              <a:rPr lang="bg-BG" noProof="0" smtClean="0"/>
              <a:t>Пето ниво</a:t>
            </a:r>
            <a:endParaRPr lang="bg-BG" noProof="0" dirty="0"/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bg-BG" noProof="0" smtClean="0"/>
              <a:t>Редактиране на стиловете на текста в образеца</a:t>
            </a:r>
          </a:p>
          <a:p>
            <a:pPr lvl="1" rtl="0"/>
            <a:r>
              <a:rPr lang="bg-BG" noProof="0" smtClean="0"/>
              <a:t>Второ ниво</a:t>
            </a:r>
          </a:p>
          <a:p>
            <a:pPr lvl="2" rtl="0"/>
            <a:r>
              <a:rPr lang="bg-BG" noProof="0" smtClean="0"/>
              <a:t>Трето ниво</a:t>
            </a:r>
          </a:p>
          <a:p>
            <a:pPr lvl="3" rtl="0"/>
            <a:r>
              <a:rPr lang="bg-BG" noProof="0" smtClean="0"/>
              <a:t>Четвърто ниво</a:t>
            </a:r>
          </a:p>
          <a:p>
            <a:pPr lvl="4" rtl="0"/>
            <a:r>
              <a:rPr lang="bg-BG" noProof="0" smtClean="0"/>
              <a:t>Пето ниво</a:t>
            </a:r>
            <a:endParaRPr lang="bg-BG" noProof="0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5BF882-1087-46C9-9E3D-4B4C37CB8783}" type="datetime1">
              <a:rPr lang="bg-BG" noProof="0" smtClean="0"/>
              <a:t>16.10.2021 г.</a:t>
            </a:fld>
            <a:endParaRPr lang="bg-BG" noProof="0" dirty="0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47335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noProof="0" smtClean="0"/>
              <a:t>Редакт. стил загл. образец</a:t>
            </a:r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2962E6-D054-4FD8-A988-7C5D4E34FAF5}" type="datetime1">
              <a:rPr lang="bg-BG" noProof="0" smtClean="0"/>
              <a:t>16.10.2021 г.</a:t>
            </a:fld>
            <a:endParaRPr lang="bg-BG" noProof="0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08038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1DDF71-8248-442B-890A-9D15253B4EFA}" type="datetime1">
              <a:rPr lang="bg-BG" noProof="0" smtClean="0"/>
              <a:t>16.10.2021 г.</a:t>
            </a:fld>
            <a:endParaRPr lang="bg-BG" noProof="0" dirty="0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37623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bg-BG" noProof="0" dirty="0" smtClean="0"/>
              <a:t>Щракнете, за да редактирате стила на заглавието в образеца</a:t>
            </a:r>
            <a:endParaRPr lang="bg-BG" noProof="0" dirty="0"/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bg-BG" noProof="0" dirty="0" smtClean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 dirty="0" smtClean="0"/>
              <a:t>Второ ниво</a:t>
            </a:r>
          </a:p>
          <a:p>
            <a:pPr lvl="2" rtl="0"/>
            <a:r>
              <a:rPr lang="bg-BG" noProof="0" dirty="0" smtClean="0"/>
              <a:t>Трето ниво</a:t>
            </a:r>
          </a:p>
          <a:p>
            <a:pPr lvl="3" rtl="0"/>
            <a:r>
              <a:rPr lang="bg-BG" noProof="0" dirty="0" smtClean="0"/>
              <a:t>Четвърто ниво</a:t>
            </a:r>
          </a:p>
          <a:p>
            <a:pPr lvl="4" rtl="0"/>
            <a:r>
              <a:rPr lang="bg-BG" noProof="0" dirty="0" smtClean="0"/>
              <a:t>Пето ниво</a:t>
            </a:r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2A9B2A1-9FE9-445F-8CF7-29C632130DD6}" type="datetime1">
              <a:rPr lang="bg-BG" noProof="0" smtClean="0"/>
              <a:t>16.10.2021 г.</a:t>
            </a:fld>
            <a:endParaRPr lang="bg-BG" noProof="0" dirty="0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DF5074B-1D8C-4FBF-B643-29DBF83DE07B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48343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4" name="Свободна линия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5" name="Свободна 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вободна линия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7" name="Свободна 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8" name="пясък горе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9" name="пясък долу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0" name="прав конектор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6" name="Закръглен правоъгълник 15"/>
          <p:cNvSpPr/>
          <p:nvPr/>
        </p:nvSpPr>
        <p:spPr>
          <a:xfrm>
            <a:off x="81844" y="59905"/>
            <a:ext cx="6454865" cy="63456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bg-BG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ЗА ХИГИЕНА НА РЪЦЕТЕ С ДЕЗИФЕКТАНТ, САПУН И ВОДА</a:t>
            </a:r>
            <a:endParaRPr lang="bg-BG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Bon-Bon - Ръчичките измий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36771" y="520144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1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9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74766" y="209007"/>
            <a:ext cx="6288878" cy="3239588"/>
          </a:xfrm>
        </p:spPr>
        <p:txBody>
          <a:bodyPr>
            <a:noAutofit/>
          </a:bodyPr>
          <a:lstStyle/>
          <a:p>
            <a:pPr algn="l"/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ЗДРАВНИ И ХИГИЕННИ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НАВИЦИ У 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Предстоящата учебна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година  поставя предизвикателството пред  учители, децата и техните семейства да се опази здравето на децата, на всички около нас в условията на продължаващата </a:t>
            </a:r>
            <a:r>
              <a:rPr lang="bg-BG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пандемична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ситуация, обусловена от разпространението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KOVID -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</a:p>
        </p:txBody>
      </p:sp>
    </p:spTree>
    <p:extLst>
      <p:ext uri="{BB962C8B-B14F-4D97-AF65-F5344CB8AC3E}">
        <p14:creationId xmlns:p14="http://schemas.microsoft.com/office/powerpoint/2010/main" val="254954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16090" y="146757"/>
            <a:ext cx="6863644" cy="2122310"/>
          </a:xfrm>
        </p:spPr>
        <p:txBody>
          <a:bodyPr>
            <a:normAutofit fontScale="90000"/>
          </a:bodyPr>
          <a:lstStyle/>
          <a:p>
            <a:pPr algn="l"/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Ресурсният учител по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УНИЦЕФ-„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Европейска гаранция за детето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“,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 </a:t>
            </a:r>
            <a:r>
              <a:rPr lang="bg-BG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и учители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различните възрастови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ДГ “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Райна Княгиня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- </a:t>
            </a:r>
            <a:r>
              <a:rPr lang="bg-BG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гр.Бургас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направиха стъпките към осъществяване на взаимно доверие </a:t>
            </a: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 към една безопасна среда.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9067"/>
            <a:ext cx="6884126" cy="45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2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19289" y="485423"/>
            <a:ext cx="5226755" cy="1896533"/>
          </a:xfrm>
        </p:spPr>
        <p:txBody>
          <a:bodyPr>
            <a:normAutofit fontScale="90000"/>
          </a:bodyPr>
          <a:lstStyle/>
          <a:p>
            <a:pPr algn="l"/>
            <a:r>
              <a:rPr lang="bg-BG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името на изграждането на  сигурна, но и спокойна среда, която да гарантира не само физическото, но и психичното здраве на децата, медицинското лице показа техника за хигиена на ръцете с </a:t>
            </a:r>
            <a:r>
              <a:rPr lang="bg-BG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дезифектант</a:t>
            </a:r>
            <a:r>
              <a:rPr lang="bg-BG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със сапун и вода.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27379" y="2472267"/>
            <a:ext cx="5113866" cy="2935111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956"/>
            <a:ext cx="5441245" cy="447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40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19288" y="361245"/>
            <a:ext cx="6333067" cy="2630312"/>
          </a:xfrm>
        </p:spPr>
        <p:txBody>
          <a:bodyPr>
            <a:normAutofit fontScale="90000"/>
          </a:bodyPr>
          <a:lstStyle/>
          <a:p>
            <a:pPr algn="just"/>
            <a:r>
              <a:rPr lang="bg-BG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Целта на представената техника бе да се създаде нужната организация, която да даде увереност на учителите, родителите за грижите и контрола, които се осъществяват за опазването на здравето и живота на децата в условията на разпространението на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KOVID – 19,</a:t>
            </a:r>
            <a:r>
              <a:rPr lang="bg-BG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 насоки към актуализиране на  умения в здравно-хигиенни навици.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7" y="2991554"/>
            <a:ext cx="6333067" cy="386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74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185335" y="1214438"/>
            <a:ext cx="4730044" cy="2387600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391379" cy="1655762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338666"/>
            <a:ext cx="4797778" cy="539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195943"/>
            <a:ext cx="9679577" cy="65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3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Автофигура 3"/>
          <p:cNvSpPr>
            <a:spLocks noChangeAspect="1" noChangeArrowheads="1" noTextEdit="1"/>
          </p:cNvSpPr>
          <p:nvPr/>
        </p:nvSpPr>
        <p:spPr bwMode="auto">
          <a:xfrm>
            <a:off x="1323975" y="1447800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4" name="Свободна линия 3"/>
          <p:cNvSpPr>
            <a:spLocks/>
          </p:cNvSpPr>
          <p:nvPr/>
        </p:nvSpPr>
        <p:spPr bwMode="auto">
          <a:xfrm>
            <a:off x="1520825" y="1735138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5" name="Свободна линия 4"/>
          <p:cNvSpPr>
            <a:spLocks/>
          </p:cNvSpPr>
          <p:nvPr/>
        </p:nvSpPr>
        <p:spPr bwMode="auto">
          <a:xfrm>
            <a:off x="1325563" y="1449388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вободна линия 5"/>
          <p:cNvSpPr>
            <a:spLocks/>
          </p:cNvSpPr>
          <p:nvPr/>
        </p:nvSpPr>
        <p:spPr bwMode="auto">
          <a:xfrm>
            <a:off x="1325563" y="6116638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7" name="Свободна линия 6"/>
          <p:cNvSpPr>
            <a:spLocks/>
          </p:cNvSpPr>
          <p:nvPr/>
        </p:nvSpPr>
        <p:spPr bwMode="auto">
          <a:xfrm>
            <a:off x="1325563" y="6232525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8" name="пясък горе"/>
          <p:cNvSpPr>
            <a:spLocks/>
          </p:cNvSpPr>
          <p:nvPr/>
        </p:nvSpPr>
        <p:spPr bwMode="auto">
          <a:xfrm>
            <a:off x="1638300" y="2382838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9" name="пясък долу"/>
          <p:cNvSpPr>
            <a:spLocks/>
          </p:cNvSpPr>
          <p:nvPr/>
        </p:nvSpPr>
        <p:spPr bwMode="auto">
          <a:xfrm>
            <a:off x="1625600" y="5057775"/>
            <a:ext cx="2417763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sp>
        <p:nvSpPr>
          <p:cNvPr id="10" name="прав конектор"/>
          <p:cNvSpPr>
            <a:spLocks noChangeArrowheads="1"/>
          </p:cNvSpPr>
          <p:nvPr/>
        </p:nvSpPr>
        <p:spPr bwMode="auto">
          <a:xfrm>
            <a:off x="2792413" y="3855244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bg-BG" dirty="0"/>
          </a:p>
        </p:txBody>
      </p:sp>
      <p:grpSp>
        <p:nvGrpSpPr>
          <p:cNvPr id="12" name="бутон: пускане на таймера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3" name="Закръглен правоъгълник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Закръглен правоъгълник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bg-BG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ПУСКАНЕ НА ТАЙМЕРА</a:t>
              </a:r>
              <a:endParaRPr lang="bg-BG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времето свърши"/>
          <p:cNvGrpSpPr/>
          <p:nvPr/>
        </p:nvGrpSpPr>
        <p:grpSpPr>
          <a:xfrm>
            <a:off x="927464" y="185858"/>
            <a:ext cx="10502536" cy="2081093"/>
            <a:chOff x="4321176" y="185859"/>
            <a:chExt cx="2636838" cy="799962"/>
          </a:xfrm>
        </p:grpSpPr>
        <p:sp>
          <p:nvSpPr>
            <p:cNvPr id="16" name="Закръглен правоъгълник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endParaRPr lang="bg-BG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Закръглен правоъгълник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bg-BG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Изготвили:</a:t>
              </a:r>
            </a:p>
            <a:p>
              <a:pPr rtl="0"/>
              <a:r>
                <a:rPr lang="bg-BG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●</a:t>
              </a:r>
              <a:r>
                <a:rPr lang="bg-BG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Жечка Филипова </a:t>
              </a:r>
              <a:r>
                <a:rPr lang="bg-BG" sz="2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ресурсен </a:t>
              </a:r>
              <a:r>
                <a:rPr lang="bg-BG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учител-УНИЦЕФ “Европейска гаранция за детето“</a:t>
              </a:r>
            </a:p>
            <a:p>
              <a:pPr rtl="0"/>
              <a:r>
                <a:rPr lang="bg-BG" sz="2400" dirty="0">
                  <a:latin typeface="Arial" panose="020B0604020202020204" pitchFamily="34" charset="0"/>
                  <a:cs typeface="Arial" panose="020B0604020202020204" pitchFamily="34" charset="0"/>
                </a:rPr>
                <a:t>●</a:t>
              </a:r>
              <a:r>
                <a:rPr lang="bg-BG" sz="28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Татяна Георгиева </a:t>
              </a:r>
              <a:r>
                <a:rPr lang="bg-BG" sz="2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bg-BG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медицински специалист</a:t>
              </a:r>
            </a:p>
            <a:p>
              <a:pPr rtl="0"/>
              <a:r>
                <a:rPr lang="bg-BG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гр.Бургас</a:t>
              </a:r>
              <a:r>
                <a:rPr lang="bg-BG" sz="240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                                 07.09.21г.</a:t>
              </a:r>
              <a:endParaRPr lang="bg-BG" sz="2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00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hT4qWUsE"/>
  <p:tag name="ARTICULATE_SLIDE_COUNT" val="1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549633_TF16401595" id="{B3B8432D-765E-4B10-8140-250805F4CFE9}" vid="{56B2C0A2-6B13-4AD7-A64C-15C7B425B522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Таймери за класната стая (пясъчен часовник)</Template>
  <TotalTime>0</TotalTime>
  <Words>157</Words>
  <Application>Microsoft Office PowerPoint</Application>
  <PresentationFormat>Широк екран</PresentationFormat>
  <Paragraphs>12</Paragraphs>
  <Slides>8</Slides>
  <Notes>2</Notes>
  <HiddenSlides>0</HiddenSlides>
  <MMClips>1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на Office</vt:lpstr>
      <vt:lpstr>Презентация на PowerPoint</vt:lpstr>
      <vt:lpstr>ЗДРАВНИ И ХИГИЕННИ  НАВИЦИ У ДЕЦАТА Предстоящата учебна 2021-2022 година  поставя предизвикателството пред  учители, децата и техните семейства да се опази здравето на децата, на всички около нас в условията на продължаващата пандемична ситуация, обусловена от разпространението  на KOVID -19. </vt:lpstr>
      <vt:lpstr>Ресурсният учител по проект на УНИЦЕФ-„Европейска гаранция за детето“, медицински специалист и учители от различните възрастови  групи в ДГ “Райна Княгиня“ - гр.Бургас  направиха стъпките към осъществяване на взаимно доверие  и подкрепа към една безопасна среда.</vt:lpstr>
      <vt:lpstr>В името на изграждането на  сигурна, но и спокойна среда, която да гарантира не само физическото, но и психичното здраве на децата, медицинското лице показа техника за хигиена на ръцете с дезифектант, със сапун и вода.</vt:lpstr>
      <vt:lpstr>Целта на представената техника бе да се създаде нужната организация, която да даде увереност на учителите, родителите за грижите и контрола, които се осъществяват за опазването на здравето и живота на децата в условията на разпространението на KOVID – 19, чрез насоки към актуализиране на  умения в здравно-хигиенни навици.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2021-09-12T20:16:29Z</dcterms:created>
  <dcterms:modified xsi:type="dcterms:W3CDTF">2021-10-16T20:21:34Z</dcterms:modified>
</cp:coreProperties>
</file>